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78" r:id="rId2"/>
    <p:sldId id="376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479A"/>
    <a:srgbClr val="0000FF"/>
    <a:srgbClr val="FF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660"/>
  </p:normalViewPr>
  <p:slideViewPr>
    <p:cSldViewPr>
      <p:cViewPr varScale="1">
        <p:scale>
          <a:sx n="105" d="100"/>
          <a:sy n="105" d="100"/>
        </p:scale>
        <p:origin x="181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p Tiggelman" userId="c49118bf4e9b53bb" providerId="LiveId" clId="{00811531-16E9-45B4-90F2-88B61F34A08E}"/>
    <pc:docChg chg="modSld">
      <pc:chgData name="Jaap Tiggelman" userId="c49118bf4e9b53bb" providerId="LiveId" clId="{00811531-16E9-45B4-90F2-88B61F34A08E}" dt="2024-12-01T10:10:16.103" v="407" actId="6549"/>
      <pc:docMkLst>
        <pc:docMk/>
      </pc:docMkLst>
      <pc:sldChg chg="modSp mod">
        <pc:chgData name="Jaap Tiggelman" userId="c49118bf4e9b53bb" providerId="LiveId" clId="{00811531-16E9-45B4-90F2-88B61F34A08E}" dt="2024-12-01T10:10:16.103" v="407" actId="6549"/>
        <pc:sldMkLst>
          <pc:docMk/>
          <pc:sldMk cId="2440579112" sldId="376"/>
        </pc:sldMkLst>
        <pc:spChg chg="mod">
          <ac:chgData name="Jaap Tiggelman" userId="c49118bf4e9b53bb" providerId="LiveId" clId="{00811531-16E9-45B4-90F2-88B61F34A08E}" dt="2024-12-01T10:10:16.103" v="407" actId="6549"/>
          <ac:spMkLst>
            <pc:docMk/>
            <pc:sldMk cId="2440579112" sldId="376"/>
            <ac:spMk id="4" creationId="{5FA91930-DFA4-904E-6768-847EAD430BDD}"/>
          </ac:spMkLst>
        </pc:spChg>
      </pc:sldChg>
      <pc:sldChg chg="modSp mod">
        <pc:chgData name="Jaap Tiggelman" userId="c49118bf4e9b53bb" providerId="LiveId" clId="{00811531-16E9-45B4-90F2-88B61F34A08E}" dt="2024-12-01T10:01:54.851" v="368" actId="20577"/>
        <pc:sldMkLst>
          <pc:docMk/>
          <pc:sldMk cId="590489741" sldId="378"/>
        </pc:sldMkLst>
        <pc:spChg chg="mod">
          <ac:chgData name="Jaap Tiggelman" userId="c49118bf4e9b53bb" providerId="LiveId" clId="{00811531-16E9-45B4-90F2-88B61F34A08E}" dt="2024-12-01T10:01:54.851" v="368" actId="20577"/>
          <ac:spMkLst>
            <pc:docMk/>
            <pc:sldMk cId="590489741" sldId="378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D469A64-6B7A-8FF2-E601-4E69C99909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87" tIns="45094" rIns="90187" bIns="45094" numCol="1" anchor="t" anchorCtr="0" compatLnSpc="1">
            <a:prstTxWarp prst="textNoShape">
              <a:avLst/>
            </a:prstTxWarp>
          </a:bodyPr>
          <a:lstStyle>
            <a:lvl1pPr defTabSz="901700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C07FC3B-7B88-7856-DAAC-6A6E4267E88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87" tIns="45094" rIns="90187" bIns="45094" numCol="1" anchor="t" anchorCtr="0" compatLnSpc="1">
            <a:prstTxWarp prst="textNoShape">
              <a:avLst/>
            </a:prstTxWarp>
          </a:bodyPr>
          <a:lstStyle>
            <a:lvl1pPr algn="r" defTabSz="901700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03FB2BB-1944-637C-BA36-B95BDF21133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4589851D-D315-90C6-6AFC-ED696E0C404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87" tIns="45094" rIns="90187" bIns="450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6FC36E97-78D8-384F-6EBF-C023BBEC64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87" tIns="45094" rIns="90187" bIns="45094" numCol="1" anchor="b" anchorCtr="0" compatLnSpc="1">
            <a:prstTxWarp prst="textNoShape">
              <a:avLst/>
            </a:prstTxWarp>
          </a:bodyPr>
          <a:lstStyle>
            <a:lvl1pPr defTabSz="901700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0E43099F-0856-C68B-49F5-D25264F924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87" tIns="45094" rIns="90187" bIns="45094" numCol="1" anchor="b" anchorCtr="0" compatLnSpc="1">
            <a:prstTxWarp prst="textNoShape">
              <a:avLst/>
            </a:prstTxWarp>
          </a:bodyPr>
          <a:lstStyle>
            <a:lvl1pPr algn="r" defTabSz="901700" eaLnBrk="1" hangingPunct="1">
              <a:defRPr sz="1200" i="0"/>
            </a:lvl1pPr>
          </a:lstStyle>
          <a:p>
            <a:fld id="{BD528F42-0FC6-4BF1-9CF2-30149C4F6573}" type="slidenum">
              <a:rPr lang="nl-NL" altLang="en-US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297113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557390-C4DD-3D6E-031B-87F224B61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2E0124-D04B-BA8C-C929-346C7A9BE6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866901-B760-8614-EAA9-CF2099E15C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BD3BA-1887-4F0E-B940-27ECDAE73135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9280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860AFB-17BE-A5F9-B330-51FDF516E1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6A4D56-AA6B-BC18-474E-7797521DCB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CDE76F-2875-154D-FFCB-986109FCF4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CB8F83-E561-4CE6-B9B4-7C051B0494DE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694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1D2FDB-803F-15C6-1073-DCA9826E5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059E37-B0D6-531E-2983-7390900ABE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C23DFB-B882-CDA7-1FC0-759D26ADBC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DFF9B1-C48B-434A-9CF0-3AA316D04D44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246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E6D04C-E77D-B129-48B6-14D0D69687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130068-E840-558F-5B4C-7B6AF45929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6667AB-3B81-6F22-CC46-BA69EC6BC9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74286-A084-4EF7-8E11-74A2163F126F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70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8866D5-9C8C-C48D-E332-89E507CDA4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21809A-65D8-D32B-4889-6E0656D67E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BA41AB-F484-1FFC-60A7-7618D5D4DE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5EDC95-A267-4C51-9FED-47935021A7F6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3013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89F0FE-7879-DFEF-51F3-F299F54F00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502B39-F0ED-6E8A-1A2D-15A6EFB0E4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A8AD18-D519-9A33-BCE3-3916BB3AFF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33B0A-6D45-4352-BFED-CF0F8561BB19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980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AEAD4B8-F987-2D7F-1E2A-5A8B275F74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0255F77-583C-213B-46FE-5F22AF9709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D9A8E4-D8EE-3073-EF5C-4242C8EFF4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9CB039-D39F-4632-BB3C-43EABE5650E1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350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8AA59FE-8BA8-6209-D520-3CB18A119B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DD859F0-614E-06E6-B612-59D2C8FA57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2FA306-8712-8E14-E214-9F339D7E0A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2322F2-40EA-4308-8707-A3F5278A21BB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94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23F42B4-B1D7-A0E6-4E2D-26C34E009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BF33054-89D2-861B-23EB-9CE128794B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EBC7D1D-EA11-FF98-D2C5-A8B4D63294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2094FF-B4B3-4396-8554-5286F52C9A4C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1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59C11E-1177-C772-ECD6-68B77B0BA6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0EDF19-68D8-26B7-C4D6-D3909A2325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4934DF-8A10-F73C-85A0-CE83D51A0C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F02F8E-A264-46E2-A25D-8CCE2CF761E6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8933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0218D4-63F9-3C2D-C403-A0EBFD1C8D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960A9B-5C85-1656-E294-7D20F72D2A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F5BA63-3D3F-4771-248F-031503AF88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9D4A6F-A5C9-417E-BC26-32A6E45762D7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47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EBF598-2296-0D24-05E0-B31174F2FE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94CE3A4-4D75-C67A-4917-BF73A0996A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521FEC-58F6-7D6A-DA8D-2346B573BE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38AD77E-68F8-79A1-43E7-F1A6C991D4F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DA56DBB-7F43-6A37-196C-40439169B99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/>
            </a:lvl1pPr>
          </a:lstStyle>
          <a:p>
            <a:fld id="{B8EE74BB-30A5-41B7-B243-A6F099040BD8}" type="slidenum">
              <a:rPr lang="en-US" altLang="en-US"/>
              <a:pPr/>
              <a:t>‹nr.›</a:t>
            </a:fld>
            <a:endParaRPr lang="en-US" altLang="en-US"/>
          </a:p>
        </p:txBody>
      </p:sp>
      <p:pic>
        <p:nvPicPr>
          <p:cNvPr id="1031" name="Picture 7" descr="site">
            <a:extLst>
              <a:ext uri="{FF2B5EF4-FFF2-40B4-BE49-F238E27FC236}">
                <a16:creationId xmlns:a16="http://schemas.microsoft.com/office/drawing/2014/main" id="{C677CD19-9F36-458D-8E6A-7A71A4E6237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921"/>
          <a:stretch>
            <a:fillRect/>
          </a:stretch>
        </p:blipFill>
        <p:spPr bwMode="auto">
          <a:xfrm>
            <a:off x="152400" y="228600"/>
            <a:ext cx="8686800" cy="659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arno\Desktop\ton\dbgc\powerpoint\Afbeeldin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jarno\Desktop\ton\dbgc\powerpoint\Afbeelding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44" y="185803"/>
            <a:ext cx="1676400" cy="2335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1127342" y="3429000"/>
            <a:ext cx="748325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i="0" dirty="0">
                <a:solidFill>
                  <a:schemeClr val="accent3"/>
                </a:solidFill>
              </a:rPr>
              <a:t>Beste leden en donateurs van </a:t>
            </a:r>
            <a:r>
              <a:rPr lang="nl-NL" sz="2400" b="1" i="0" dirty="0" err="1">
                <a:solidFill>
                  <a:schemeClr val="accent3"/>
                </a:solidFill>
              </a:rPr>
              <a:t>sv</a:t>
            </a:r>
            <a:r>
              <a:rPr lang="nl-NL" sz="2400" b="1" i="0" dirty="0">
                <a:solidFill>
                  <a:schemeClr val="accent3"/>
                </a:solidFill>
              </a:rPr>
              <a:t>. DBGC,</a:t>
            </a:r>
          </a:p>
          <a:p>
            <a:endParaRPr lang="nl-NL" sz="2400" b="1" i="0" dirty="0">
              <a:solidFill>
                <a:schemeClr val="accent3"/>
              </a:solidFill>
            </a:endParaRPr>
          </a:p>
          <a:p>
            <a:r>
              <a:rPr lang="nl-NL" sz="2400" b="1" i="0" dirty="0">
                <a:solidFill>
                  <a:schemeClr val="accent3"/>
                </a:solidFill>
              </a:rPr>
              <a:t>Graag willen wij jullie uitnodigen voor de Algemene Ledenvergadering op:</a:t>
            </a:r>
          </a:p>
          <a:p>
            <a:endParaRPr lang="nl-NL" sz="2400" b="1" i="0" dirty="0">
              <a:solidFill>
                <a:schemeClr val="accent3"/>
              </a:solidFill>
            </a:endParaRPr>
          </a:p>
          <a:p>
            <a:r>
              <a:rPr lang="nl-NL" sz="2400" b="1" i="0" dirty="0">
                <a:solidFill>
                  <a:schemeClr val="accent3"/>
                </a:solidFill>
              </a:rPr>
              <a:t>Vrijdag 13 december 2024. Aanvang 20.00 uur. Locatie: De Koepel. </a:t>
            </a:r>
          </a:p>
          <a:p>
            <a:r>
              <a:rPr lang="nl-NL" sz="1600" b="1" dirty="0">
                <a:solidFill>
                  <a:schemeClr val="accent3"/>
                </a:solidFill>
              </a:rPr>
              <a:t>De financiële stukken kunnen i.o.m. Jan </a:t>
            </a:r>
            <a:r>
              <a:rPr lang="nl-NL" sz="1600" b="1" dirty="0" err="1">
                <a:solidFill>
                  <a:schemeClr val="accent3"/>
                </a:solidFill>
              </a:rPr>
              <a:t>Dirkx</a:t>
            </a:r>
            <a:r>
              <a:rPr lang="nl-NL" sz="1600" b="1" dirty="0">
                <a:solidFill>
                  <a:schemeClr val="accent3"/>
                </a:solidFill>
              </a:rPr>
              <a:t> worden ingekeken. Neem hiervoor contact met hem op (penningmeester@dbgc.nl) 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85803"/>
            <a:ext cx="4876800" cy="3039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048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074" name="Picture 2" descr="C:\Users\jarno\Desktop\ton\dbgc\powerpoint\Afbeelding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7389"/>
            <a:ext cx="1676400" cy="234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5FA91930-DFA4-904E-6768-847EAD430BDD}"/>
              </a:ext>
            </a:extLst>
          </p:cNvPr>
          <p:cNvSpPr txBox="1"/>
          <p:nvPr/>
        </p:nvSpPr>
        <p:spPr>
          <a:xfrm>
            <a:off x="1788160" y="152400"/>
            <a:ext cx="689864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                              </a:t>
            </a:r>
            <a:r>
              <a:rPr lang="nl-NL" sz="1800" b="1" i="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nl-NL" sz="2800" b="1" i="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AGENDA</a:t>
            </a:r>
            <a:br>
              <a:rPr lang="nl-NL" sz="1800" b="1" i="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800" b="1" i="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      </a:t>
            </a:r>
            <a:endParaRPr lang="nl-NL" b="1" i="0" dirty="0">
              <a:solidFill>
                <a:schemeClr val="accent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nl-NL" sz="1800" b="1" i="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Opening/akkoord op notulen ALV 15.12.2023</a:t>
            </a:r>
          </a:p>
          <a:p>
            <a:pPr marL="342900" lvl="0" indent="-342900">
              <a:buFont typeface="+mj-lt"/>
              <a:buAutoNum type="arabicPeriod"/>
            </a:pPr>
            <a:r>
              <a:rPr lang="nl-NL" sz="1800" b="1" i="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Toelichting financieel overzicht door penningmeester Jan </a:t>
            </a:r>
            <a:r>
              <a:rPr lang="nl-NL" sz="1800" b="1" i="0" dirty="0" err="1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Dirkx</a:t>
            </a:r>
            <a:endParaRPr lang="nl-NL" sz="1800" b="1" i="0" dirty="0">
              <a:solidFill>
                <a:schemeClr val="accent6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nl-NL" sz="1800" b="1" i="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Verslag kascontrolecommissie</a:t>
            </a:r>
          </a:p>
          <a:p>
            <a:pPr marL="342900" lvl="0" indent="-342900">
              <a:buFont typeface="+mj-lt"/>
              <a:buAutoNum type="arabicPeriod"/>
            </a:pPr>
            <a:r>
              <a:rPr lang="nl-NL" sz="1800" b="1" i="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Benoeming nieuw lid van kascontrolecommissie</a:t>
            </a:r>
          </a:p>
          <a:p>
            <a:pPr marL="342900" lvl="0" indent="-342900">
              <a:buFont typeface="+mj-lt"/>
              <a:buAutoNum type="arabicPeriod"/>
            </a:pPr>
            <a:r>
              <a:rPr lang="nl-NL" b="1" i="0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Aftredende bestuursleden </a:t>
            </a:r>
            <a:r>
              <a:rPr lang="nl-NL" sz="1600" b="1" i="0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(zie website DBGC; onder </a:t>
            </a:r>
            <a:r>
              <a:rPr lang="nl-NL" sz="1600" b="1" i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DBGC Links)</a:t>
            </a:r>
            <a:endParaRPr lang="nl-NL" sz="1600" b="1" i="0" dirty="0">
              <a:solidFill>
                <a:schemeClr val="accent6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nl-NL" sz="1800" b="1" i="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Vrijwilligersbeleid</a:t>
            </a:r>
          </a:p>
          <a:p>
            <a:pPr marL="342900" lvl="0" indent="-342900">
              <a:buFont typeface="+mj-lt"/>
              <a:buAutoNum type="arabicPeriod"/>
            </a:pPr>
            <a:r>
              <a:rPr lang="nl-NL" sz="1800" b="1" i="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Rondvraag/Sluiting</a:t>
            </a:r>
          </a:p>
          <a:p>
            <a:br>
              <a:rPr lang="nl-NL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                   </a:t>
            </a:r>
            <a:endParaRPr lang="nl-NL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57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108</Words>
  <Application>Microsoft Office PowerPoint</Application>
  <PresentationFormat>Diavoorstelling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Default Design</vt:lpstr>
      <vt:lpstr>PowerPoint-presentatie</vt:lpstr>
      <vt:lpstr>PowerPoint-presentatie</vt:lpstr>
    </vt:vector>
  </TitlesOfParts>
  <Company>The Chedi Muscat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DBGC Selectiebijeenkomst  2007-2008</dc:title>
  <dc:creator>bctr</dc:creator>
  <cp:lastModifiedBy>Jaap Tiggelman</cp:lastModifiedBy>
  <cp:revision>142</cp:revision>
  <dcterms:created xsi:type="dcterms:W3CDTF">2007-05-02T10:52:17Z</dcterms:created>
  <dcterms:modified xsi:type="dcterms:W3CDTF">2024-12-01T10:10:19Z</dcterms:modified>
</cp:coreProperties>
</file>